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1" r:id="rId3"/>
    <p:sldId id="265" r:id="rId4"/>
    <p:sldId id="259" r:id="rId5"/>
    <p:sldId id="262" r:id="rId6"/>
    <p:sldId id="257" r:id="rId7"/>
    <p:sldId id="263" r:id="rId8"/>
    <p:sldId id="258" r:id="rId9"/>
    <p:sldId id="264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C1B25-996A-4A49-BDE6-CA26A8CFA007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8AAB0-6EBE-4E6A-ADDA-4AC26EE32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4A9E99-FD02-4FC7-BDF8-19A66AB8301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D3FD10-E694-463A-B82A-146FB76630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762000"/>
            <a:ext cx="7924800" cy="5181600"/>
          </a:xfrm>
          <a:solidFill>
            <a:schemeClr val="tx1"/>
          </a:solidFill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Specific subject discussed on this card</a:t>
            </a:r>
          </a:p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Information—own words—no sentences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		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</a:rPr>
              <a:t>Page #				Identify the source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1111629">
            <a:off x="2414411" y="3702703"/>
            <a:ext cx="3463788" cy="185281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You will always have something  written in this corner.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4343400" cy="32004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62200" y="3429000"/>
            <a:ext cx="4343400" cy="32004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48200" y="152400"/>
            <a:ext cx="4343400" cy="3200400"/>
          </a:xfrm>
          <a:prstGeom prst="rect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4800" y="304800"/>
            <a:ext cx="13716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" y="1295400"/>
            <a:ext cx="38100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built between 1630-1650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2362200"/>
            <a:ext cx="1981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Hennessey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57200" y="2514600"/>
            <a:ext cx="1066800" cy="533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8600" y="304800"/>
            <a:ext cx="13716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000" y="1295400"/>
            <a:ext cx="38100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built between 1630-1650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62200" y="2362200"/>
            <a:ext cx="1981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Hennessey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29200" y="2667000"/>
            <a:ext cx="1066800" cy="533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00600" y="457200"/>
            <a:ext cx="13716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53000" y="1447800"/>
            <a:ext cx="38100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Indian Ruler Shah </a:t>
            </a:r>
            <a:r>
              <a:rPr lang="en-US" sz="2800" dirty="0" err="1" smtClean="0">
                <a:solidFill>
                  <a:schemeClr val="bg1"/>
                </a:solidFill>
              </a:rPr>
              <a:t>Jahan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934200" y="2514600"/>
            <a:ext cx="1981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Hennessey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43200" y="5867400"/>
            <a:ext cx="1066800" cy="533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514600" y="3657600"/>
            <a:ext cx="13716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667000" y="4648200"/>
            <a:ext cx="38100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Favorite wife </a:t>
            </a:r>
            <a:r>
              <a:rPr lang="en-US" sz="2800" dirty="0" err="1" smtClean="0">
                <a:solidFill>
                  <a:schemeClr val="bg1"/>
                </a:solidFill>
              </a:rPr>
              <a:t>Mumtaz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Mahal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5715000"/>
            <a:ext cx="1981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Hennessey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14400" y="914400"/>
            <a:ext cx="7391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During the years 1630 to 1650,the Indian Ruler Shah </a:t>
            </a:r>
            <a:r>
              <a:rPr lang="en-US" sz="3600" dirty="0" err="1" smtClean="0">
                <a:solidFill>
                  <a:schemeClr val="bg1"/>
                </a:solidFill>
              </a:rPr>
              <a:t>Jahan</a:t>
            </a:r>
            <a:r>
              <a:rPr lang="en-US" sz="3600" dirty="0" smtClean="0">
                <a:solidFill>
                  <a:schemeClr val="bg1"/>
                </a:solidFill>
              </a:rPr>
              <a:t> built the </a:t>
            </a:r>
            <a:r>
              <a:rPr lang="en-US" sz="3600" dirty="0" err="1" smtClean="0">
                <a:solidFill>
                  <a:schemeClr val="bg1"/>
                </a:solidFill>
              </a:rPr>
              <a:t>Taj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Mahal</a:t>
            </a:r>
            <a:r>
              <a:rPr lang="en-US" sz="3600" dirty="0" smtClean="0">
                <a:solidFill>
                  <a:schemeClr val="bg1"/>
                </a:solidFill>
              </a:rPr>
              <a:t> for his favorite wife, </a:t>
            </a:r>
            <a:r>
              <a:rPr lang="en-US" sz="3600" dirty="0" err="1" smtClean="0">
                <a:solidFill>
                  <a:schemeClr val="bg1"/>
                </a:solidFill>
              </a:rPr>
              <a:t>Mumtaz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Mahal</a:t>
            </a:r>
            <a:r>
              <a:rPr lang="en-US" sz="3600" dirty="0" smtClean="0">
                <a:solidFill>
                  <a:schemeClr val="bg1"/>
                </a:solidFill>
              </a:rPr>
              <a:t>.  </a:t>
            </a:r>
            <a:endParaRPr lang="en-US" sz="3600" dirty="0" smtClean="0">
              <a:solidFill>
                <a:schemeClr val="bg1"/>
              </a:solidFill>
            </a:endParaRPr>
          </a:p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“</a:t>
            </a:r>
            <a:r>
              <a:rPr lang="en-US" sz="2400" dirty="0" err="1" smtClean="0">
                <a:solidFill>
                  <a:schemeClr val="bg1"/>
                </a:solidFill>
              </a:rPr>
              <a:t>Taj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Mahal</a:t>
            </a:r>
            <a:r>
              <a:rPr lang="en-US" sz="2400" dirty="0" smtClean="0">
                <a:solidFill>
                  <a:schemeClr val="bg1"/>
                </a:solidFill>
              </a:rPr>
              <a:t>” </a:t>
            </a:r>
            <a:r>
              <a:rPr lang="en-US" sz="2400" dirty="0" smtClean="0">
                <a:solidFill>
                  <a:schemeClr val="bg1"/>
                </a:solidFill>
              </a:rPr>
              <a:t>by William J. Hennessey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400" i="1" dirty="0" smtClean="0">
                <a:solidFill>
                  <a:schemeClr val="bg1"/>
                </a:solidFill>
              </a:rPr>
              <a:t>The World Book </a:t>
            </a:r>
            <a:r>
              <a:rPr lang="en-US" sz="2400" i="1" dirty="0" err="1" smtClean="0">
                <a:solidFill>
                  <a:schemeClr val="bg1"/>
                </a:solidFill>
              </a:rPr>
              <a:t>Enclyclopedia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pg. 18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14400" y="914400"/>
            <a:ext cx="7391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3600" b="1" u="sng" dirty="0" smtClean="0">
                <a:solidFill>
                  <a:schemeClr val="bg1"/>
                </a:solidFill>
              </a:rPr>
              <a:t>During the years 1630 to 1650,the Indian Ruler Shah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Jahan</a:t>
            </a:r>
            <a:r>
              <a:rPr lang="en-US" sz="3600" b="1" u="sng" dirty="0" smtClean="0">
                <a:solidFill>
                  <a:schemeClr val="bg1"/>
                </a:solidFill>
              </a:rPr>
              <a:t> built the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Taj</a:t>
            </a:r>
            <a:r>
              <a:rPr lang="en-US" sz="3600" b="1" u="sng" dirty="0" smtClean="0">
                <a:solidFill>
                  <a:schemeClr val="bg1"/>
                </a:solidFill>
              </a:rPr>
              <a:t>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Mahal</a:t>
            </a:r>
            <a:r>
              <a:rPr lang="en-US" sz="3600" b="1" u="sng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for his favorite wife, </a:t>
            </a:r>
            <a:r>
              <a:rPr lang="en-US" sz="3600" dirty="0" err="1" smtClean="0">
                <a:solidFill>
                  <a:schemeClr val="bg1"/>
                </a:solidFill>
              </a:rPr>
              <a:t>Mumtaz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Mahal</a:t>
            </a:r>
            <a:r>
              <a:rPr lang="en-US" sz="3600" dirty="0" smtClean="0">
                <a:solidFill>
                  <a:schemeClr val="bg1"/>
                </a:solidFill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09600" y="685800"/>
            <a:ext cx="7924800" cy="518160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en-US" sz="2800" dirty="0">
                <a:solidFill>
                  <a:schemeClr val="bg1"/>
                </a:solidFill>
              </a:rPr>
              <a:t>	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762000"/>
            <a:ext cx="28194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2667000"/>
            <a:ext cx="46482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built between 1630-1650</a:t>
            </a:r>
          </a:p>
        </p:txBody>
      </p:sp>
      <p:sp>
        <p:nvSpPr>
          <p:cNvPr id="6" name="Rectangle 5"/>
          <p:cNvSpPr/>
          <p:nvPr/>
        </p:nvSpPr>
        <p:spPr>
          <a:xfrm>
            <a:off x="762000" y="5029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7" name="Rectangle 6"/>
          <p:cNvSpPr/>
          <p:nvPr/>
        </p:nvSpPr>
        <p:spPr>
          <a:xfrm>
            <a:off x="5562600" y="5105400"/>
            <a:ext cx="26670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Hennessey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14400" y="914400"/>
            <a:ext cx="7391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During the years 1630 to 1650</a:t>
            </a:r>
            <a:r>
              <a:rPr lang="en-US" sz="3600" dirty="0" smtClean="0">
                <a:solidFill>
                  <a:schemeClr val="bg1"/>
                </a:solidFill>
              </a:rPr>
              <a:t>, </a:t>
            </a:r>
            <a:r>
              <a:rPr lang="en-US" sz="3600" b="1" u="sng" dirty="0" smtClean="0">
                <a:solidFill>
                  <a:schemeClr val="bg1"/>
                </a:solidFill>
              </a:rPr>
              <a:t>the </a:t>
            </a:r>
            <a:r>
              <a:rPr lang="en-US" sz="3600" b="1" u="sng" dirty="0" smtClean="0">
                <a:solidFill>
                  <a:schemeClr val="bg1"/>
                </a:solidFill>
              </a:rPr>
              <a:t>Indian Ruler Shah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Jahan</a:t>
            </a:r>
            <a:r>
              <a:rPr lang="en-US" sz="3600" b="1" u="sng" dirty="0" smtClean="0">
                <a:solidFill>
                  <a:schemeClr val="bg1"/>
                </a:solidFill>
              </a:rPr>
              <a:t> built the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Taj</a:t>
            </a:r>
            <a:r>
              <a:rPr lang="en-US" sz="3600" b="1" u="sng" dirty="0" smtClean="0">
                <a:solidFill>
                  <a:schemeClr val="bg1"/>
                </a:solidFill>
              </a:rPr>
              <a:t>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Mahal</a:t>
            </a:r>
            <a:r>
              <a:rPr lang="en-US" sz="3600" b="1" u="sng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for his favorite wife, </a:t>
            </a:r>
            <a:r>
              <a:rPr lang="en-US" sz="3600" dirty="0" err="1" smtClean="0">
                <a:solidFill>
                  <a:schemeClr val="bg1"/>
                </a:solidFill>
              </a:rPr>
              <a:t>Mumtaz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Mahal</a:t>
            </a:r>
            <a:r>
              <a:rPr lang="en-US" sz="3600" dirty="0" smtClean="0">
                <a:solidFill>
                  <a:schemeClr val="bg1"/>
                </a:solidFill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09600" y="685800"/>
            <a:ext cx="7924800" cy="518160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38200"/>
            <a:ext cx="2133600" cy="76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51054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6" name="Rectangle 5"/>
          <p:cNvSpPr/>
          <p:nvPr/>
        </p:nvSpPr>
        <p:spPr>
          <a:xfrm>
            <a:off x="5867400" y="5181600"/>
            <a:ext cx="25146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Hennessey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7400" y="2895600"/>
            <a:ext cx="53340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Indian ruler Shah </a:t>
            </a:r>
            <a:r>
              <a:rPr lang="en-US" sz="2800" dirty="0" err="1" smtClean="0">
                <a:solidFill>
                  <a:schemeClr val="bg1"/>
                </a:solidFill>
              </a:rPr>
              <a:t>Jahan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14400" y="914400"/>
            <a:ext cx="7391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During the years 1630 to 1650,the Indian Ruler Shah </a:t>
            </a:r>
            <a:r>
              <a:rPr lang="en-US" sz="3600" dirty="0" err="1" smtClean="0">
                <a:solidFill>
                  <a:schemeClr val="bg1"/>
                </a:solidFill>
              </a:rPr>
              <a:t>Jahan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b="1" u="sng" dirty="0" smtClean="0">
                <a:solidFill>
                  <a:schemeClr val="bg1"/>
                </a:solidFill>
              </a:rPr>
              <a:t>built the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Taj</a:t>
            </a:r>
            <a:r>
              <a:rPr lang="en-US" sz="3600" b="1" u="sng" dirty="0" smtClean="0">
                <a:solidFill>
                  <a:schemeClr val="bg1"/>
                </a:solidFill>
              </a:rPr>
              <a:t>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Mahal</a:t>
            </a:r>
            <a:r>
              <a:rPr lang="en-US" sz="3600" b="1" u="sng" dirty="0" smtClean="0">
                <a:solidFill>
                  <a:schemeClr val="bg1"/>
                </a:solidFill>
              </a:rPr>
              <a:t> for his favorite wife,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Mumtaz</a:t>
            </a:r>
            <a:r>
              <a:rPr lang="en-US" sz="3600" b="1" u="sng" dirty="0" smtClean="0">
                <a:solidFill>
                  <a:schemeClr val="bg1"/>
                </a:solidFill>
              </a:rPr>
              <a:t> </a:t>
            </a:r>
            <a:r>
              <a:rPr lang="en-US" sz="3600" b="1" u="sng" dirty="0" err="1" smtClean="0">
                <a:solidFill>
                  <a:schemeClr val="bg1"/>
                </a:solidFill>
              </a:rPr>
              <a:t>Mahal</a:t>
            </a:r>
            <a:r>
              <a:rPr lang="en-US" sz="3600" b="1" u="sng" dirty="0" smtClean="0">
                <a:solidFill>
                  <a:schemeClr val="bg1"/>
                </a:solidFill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33400" y="685800"/>
            <a:ext cx="7924800" cy="5181600"/>
          </a:xfrm>
          <a:prstGeom prst="rect">
            <a:avLst/>
          </a:prstGeom>
          <a:solidFill>
            <a:schemeClr val="tx1"/>
          </a:solidFill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914400"/>
            <a:ext cx="19812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History</a:t>
            </a:r>
          </a:p>
        </p:txBody>
      </p:sp>
      <p:sp>
        <p:nvSpPr>
          <p:cNvPr id="5" name="Rectangle 4"/>
          <p:cNvSpPr/>
          <p:nvPr/>
        </p:nvSpPr>
        <p:spPr>
          <a:xfrm>
            <a:off x="609600" y="5105400"/>
            <a:ext cx="11430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6" name="Rectangle 5"/>
          <p:cNvSpPr/>
          <p:nvPr/>
        </p:nvSpPr>
        <p:spPr>
          <a:xfrm>
            <a:off x="5867400" y="5181600"/>
            <a:ext cx="23622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 algn="ctr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Hennessey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2819400"/>
            <a:ext cx="59436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For favorite wife </a:t>
            </a:r>
            <a:r>
              <a:rPr lang="en-US" sz="2800" dirty="0" err="1" smtClean="0">
                <a:solidFill>
                  <a:schemeClr val="bg1"/>
                </a:solidFill>
              </a:rPr>
              <a:t>Mumtaz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Mahal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14400" y="914400"/>
            <a:ext cx="73914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During the years 1630 to 1650,the Indian Ruler Shah </a:t>
            </a:r>
            <a:r>
              <a:rPr lang="en-US" sz="3600" dirty="0" err="1" smtClean="0">
                <a:solidFill>
                  <a:schemeClr val="bg1"/>
                </a:solidFill>
              </a:rPr>
              <a:t>Jahan</a:t>
            </a:r>
            <a:r>
              <a:rPr lang="en-US" sz="3600" dirty="0" smtClean="0">
                <a:solidFill>
                  <a:schemeClr val="bg1"/>
                </a:solidFill>
              </a:rPr>
              <a:t> built the </a:t>
            </a:r>
            <a:r>
              <a:rPr lang="en-US" sz="3600" dirty="0" err="1" smtClean="0">
                <a:solidFill>
                  <a:schemeClr val="bg1"/>
                </a:solidFill>
              </a:rPr>
              <a:t>Taj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Mahal</a:t>
            </a:r>
            <a:r>
              <a:rPr lang="en-US" sz="3600" dirty="0" smtClean="0">
                <a:solidFill>
                  <a:schemeClr val="bg1"/>
                </a:solidFill>
              </a:rPr>
              <a:t> for his favorite wife, </a:t>
            </a:r>
            <a:r>
              <a:rPr lang="en-US" sz="3600" dirty="0" err="1" smtClean="0">
                <a:solidFill>
                  <a:schemeClr val="bg1"/>
                </a:solidFill>
              </a:rPr>
              <a:t>Mumtaz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smtClean="0">
                <a:solidFill>
                  <a:schemeClr val="bg1"/>
                </a:solidFill>
              </a:rPr>
              <a:t>Mahal</a:t>
            </a:r>
            <a:r>
              <a:rPr lang="en-US" sz="3600" dirty="0" smtClean="0">
                <a:solidFill>
                  <a:schemeClr val="bg1"/>
                </a:solidFill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407</TotalTime>
  <Words>193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Dunlap School District 323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mlnelson</dc:creator>
  <cp:lastModifiedBy>ezehr</cp:lastModifiedBy>
  <cp:revision>10</cp:revision>
  <dcterms:created xsi:type="dcterms:W3CDTF">2010-03-05T13:53:56Z</dcterms:created>
  <dcterms:modified xsi:type="dcterms:W3CDTF">2013-02-22T14:20:44Z</dcterms:modified>
</cp:coreProperties>
</file>